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FF97-8164-42F8-9785-FEF6D179C95B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41C3-DB3B-44A3-B970-9DBD7CFD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5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CFF97-8164-42F8-9785-FEF6D179C95B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41C3-DB3B-44A3-B970-9DBD7CFD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1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4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</dc:creator>
  <cp:lastModifiedBy>adm</cp:lastModifiedBy>
  <cp:revision>1</cp:revision>
  <dcterms:created xsi:type="dcterms:W3CDTF">2013-02-03T13:58:54Z</dcterms:created>
  <dcterms:modified xsi:type="dcterms:W3CDTF">2017-10-23T14:11:01Z</dcterms:modified>
</cp:coreProperties>
</file>