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5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FF97-8164-42F8-9785-FEF6D179C95B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41C3-DB3B-44A3-B970-9DBD7CFD6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351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CFF97-8164-42F8-9785-FEF6D179C95B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041C3-DB3B-44A3-B970-9DBD7CFD6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317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94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4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3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9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32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06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11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28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51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02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34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8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3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10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18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90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43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5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99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71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27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5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93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71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11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74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54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64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14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32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19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77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00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86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337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74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2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86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70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Виталик</dc:creator>
  <cp:lastModifiedBy>adm</cp:lastModifiedBy>
  <cp:revision>1</cp:revision>
  <dcterms:created xsi:type="dcterms:W3CDTF">2013-02-03T13:58:54Z</dcterms:created>
  <dcterms:modified xsi:type="dcterms:W3CDTF">2017-10-23T14:11:01Z</dcterms:modified>
</cp:coreProperties>
</file>