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8" r:id="rId11"/>
    <p:sldId id="264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9EAF2-79D2-4716-85E9-78417D97B3DA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08FE5-B5C7-400B-9C21-493C10818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3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Домовенок Кузя хочет узнать</a:t>
            </a:r>
            <a:r>
              <a:rPr lang="ru-RU" baseline="0" dirty="0" smtClean="0"/>
              <a:t> правда ли что из таких красивых цветочков можно сшить рубашку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81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Чтение: К.Ушинский «Как рубашка в поле выросла»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9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Чтение: К.Ушинский «Как рубашка в поле выросла» (продолжение)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059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Чтение: К.Ушинский «Как рубашка в поле выросла» (окончание)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4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</a:t>
            </a:r>
            <a:r>
              <a:rPr lang="ru-RU" baseline="0" dirty="0" smtClean="0"/>
              <a:t> стоят в кругу, движения выполняются по тексту песни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90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Основной</a:t>
            </a:r>
            <a:r>
              <a:rPr lang="ru-RU" baseline="0" dirty="0" smtClean="0"/>
              <a:t> одеждой у славян, причем как у мужчин, так и у женщин считалась рубаха. Важно было не просто сшить одежду, но и украсить ее. Женщины придумывали разные узоры, расшивали одежду. Вышивались обычно ворота и рукава рубах.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852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Предложить детям силуэты рубах (мужская и женская) для украшения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08FE5-B5C7-400B-9C21-493C108187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23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9;&#1078;%20&#1084;&#1099;%20&#1089;&#1077;&#1103;&#1083;&#1080;,%20&#1089;&#1077;&#1103;&#1083;&#1080;%20&#1083;&#1105;&#1085;.mp3" TargetMode="Externa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76672"/>
            <a:ext cx="6192688" cy="21602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Andalus" pitchFamily="18" charset="-78"/>
              </a:rPr>
              <a:t>КАК РУБАШКА  В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Andalus" pitchFamily="18" charset="-78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Andalus" pitchFamily="18" charset="-78"/>
              </a:rPr>
              <a:t>ПОЛЕ ВЫРОСЛА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Andalus" pitchFamily="18" charset="-78"/>
              </a:rPr>
            </a:br>
            <a:r>
              <a:rPr lang="ru-RU" sz="2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Andalus" pitchFamily="18" charset="-78"/>
              </a:rPr>
              <a:t>(старший дошкольный возраст)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Andalus" pitchFamily="18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2708920"/>
            <a:ext cx="3384376" cy="236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www.booksite.ru/enciklopedia/clothes/6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80528" y="1052736"/>
            <a:ext cx="3816424" cy="5354205"/>
          </a:xfrm>
          <a:prstGeom prst="rect">
            <a:avLst/>
          </a:prstGeom>
          <a:noFill/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157192"/>
            <a:ext cx="4608512" cy="1512168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  <a:latin typeface="Cambria" pitchFamily="18" charset="0"/>
              </a:rPr>
              <a:t>Презентацию подготовила: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Cambria" pitchFamily="18" charset="0"/>
              </a:rPr>
              <a:t>Лукина Юлия Львовна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Cambria" pitchFamily="18" charset="0"/>
              </a:rPr>
              <a:t>воспитатель ГБДОУ№42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Cambria" pitchFamily="18" charset="0"/>
              </a:rPr>
              <a:t>Фрунзенского р-на  Санкт-Петербурга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9218" name="Picture 2" descr="http://rh.foto.radikal.ru/0707/be/6bdca64c40f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201"/>
          <a:stretch>
            <a:fillRect/>
          </a:stretch>
        </p:blipFill>
        <p:spPr bwMode="auto">
          <a:xfrm rot="21095960">
            <a:off x="3002459" y="4283914"/>
            <a:ext cx="2016224" cy="2319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Мои рисунки\ОДЕЖДА ТКАНЬ\КАК НАШИ ПРЕДКИ ШИЛИ ОДЕЖДУ\4919895_scan1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540882" cy="5758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r="3755"/>
          <a:stretch>
            <a:fillRect/>
          </a:stretch>
        </p:blipFill>
        <p:spPr bwMode="auto">
          <a:xfrm>
            <a:off x="251520" y="764705"/>
            <a:ext cx="3888432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r="10219"/>
          <a:stretch>
            <a:fillRect/>
          </a:stretch>
        </p:blipFill>
        <p:spPr bwMode="auto">
          <a:xfrm>
            <a:off x="4499992" y="260648"/>
            <a:ext cx="4390709" cy="602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:\Мои рисунки\РОССИЯ\КОСТЮМЫ РАЗНЫХ НАРОДОВ\94563341_large_img017.jpg"/>
          <p:cNvPicPr>
            <a:picLocks noChangeAspect="1" noChangeArrowheads="1"/>
          </p:cNvPicPr>
          <p:nvPr/>
        </p:nvPicPr>
        <p:blipFill>
          <a:blip r:embed="rId2" cstate="print"/>
          <a:srcRect r="50608" b="6349"/>
          <a:stretch>
            <a:fillRect/>
          </a:stretch>
        </p:blipFill>
        <p:spPr bwMode="auto">
          <a:xfrm>
            <a:off x="323528" y="332656"/>
            <a:ext cx="3672408" cy="4928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3" name="Picture 3" descr="F:\Мои рисунки\РОССИЯ\03 ПРИОБЩЕНИЕ К ИСТОКАМ\иллюстрации\Новая папка (2)\73930612_large_09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076056" y="476672"/>
            <a:ext cx="3609975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5805264"/>
            <a:ext cx="4982085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ДО НОВЫХ ВСТРЕЧ!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" name="Picture 2" descr="http://img-fotki.yandex.ru/get/4409/28257045.57a/0_6d246_4f826ff_L.jpg"/>
          <p:cNvPicPr>
            <a:picLocks noChangeAspect="1" noChangeArrowheads="1"/>
          </p:cNvPicPr>
          <p:nvPr/>
        </p:nvPicPr>
        <p:blipFill>
          <a:blip r:embed="rId4" cstate="print"/>
          <a:srcRect b="14738"/>
          <a:stretch>
            <a:fillRect/>
          </a:stretch>
        </p:blipFill>
        <p:spPr bwMode="auto">
          <a:xfrm>
            <a:off x="3419872" y="3645024"/>
            <a:ext cx="1793681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flogrower.ru/wp-content/uploads/2012/04/%D0%9B%D0%B5%D0%BD-%D0%BF%D0%BE%D0%BB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8054801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http://img-fotki.yandex.ru/get/4409/28257045.57a/0_6d246_4f826ff_L.jpg"/>
          <p:cNvPicPr>
            <a:picLocks noChangeAspect="1" noChangeArrowheads="1"/>
          </p:cNvPicPr>
          <p:nvPr/>
        </p:nvPicPr>
        <p:blipFill>
          <a:blip r:embed="rId3" cstate="print"/>
          <a:srcRect b="14738"/>
          <a:stretch>
            <a:fillRect/>
          </a:stretch>
        </p:blipFill>
        <p:spPr bwMode="auto">
          <a:xfrm flipH="1">
            <a:off x="0" y="3567387"/>
            <a:ext cx="2592288" cy="3290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F:\Мои рисунки\ОДЕЖДА ТКАНЬ\ЛЕН\ле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3164213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http://img-fotki.yandex.ru/get/4409/28257045.57a/0_6d246_4f826ff_L.jpg"/>
          <p:cNvPicPr>
            <a:picLocks noChangeAspect="1" noChangeArrowheads="1"/>
          </p:cNvPicPr>
          <p:nvPr/>
        </p:nvPicPr>
        <p:blipFill>
          <a:blip r:embed="rId4" cstate="print"/>
          <a:srcRect b="14738"/>
          <a:stretch>
            <a:fillRect/>
          </a:stretch>
        </p:blipFill>
        <p:spPr bwMode="auto">
          <a:xfrm>
            <a:off x="4355976" y="1745432"/>
            <a:ext cx="4027593" cy="5112568"/>
          </a:xfrm>
          <a:prstGeom prst="rect">
            <a:avLst/>
          </a:prstGeom>
          <a:noFill/>
        </p:spPr>
      </p:pic>
      <p:pic>
        <p:nvPicPr>
          <p:cNvPr id="8200" name="Picture 8" descr="http://crosti.ru/patterns/00/08/5f/4af3812df5/%D0%92%D0%BE%D0%BF%D1%80%D0%BE%D1%81%D0%B8%D1%82%D0%B5%D0%BB%D1%8C%D0%BD%D1%8B%D0%B9%20%D0%B7%D0%BD%D0%B0%D0%BA-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188640"/>
            <a:ext cx="1224136" cy="2232248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6156176" y="260648"/>
            <a:ext cx="2664296" cy="1665384"/>
          </a:xfrm>
          <a:prstGeom prst="cloudCallout">
            <a:avLst>
              <a:gd name="adj1" fmla="val -30865"/>
              <a:gd name="adj2" fmla="val 7686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kinder-fest.com/image/cache/data-kosovorotka-krasnaya-500x500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-315416"/>
            <a:ext cx="2852936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1560" y="332656"/>
            <a:ext cx="2952328" cy="3168352"/>
            <a:chOff x="467544" y="332656"/>
            <a:chExt cx="2821285" cy="3129533"/>
          </a:xfrm>
        </p:grpSpPr>
        <p:pic>
          <p:nvPicPr>
            <p:cNvPr id="2" name="Рисунок 1" descr="засевают поле"/>
            <p:cNvPicPr/>
            <p:nvPr/>
          </p:nvPicPr>
          <p:blipFill>
            <a:blip r:embed="rId3" cstate="print"/>
            <a:srcRect l="48886"/>
            <a:stretch>
              <a:fillRect/>
            </a:stretch>
          </p:blipFill>
          <p:spPr bwMode="auto">
            <a:xfrm flipH="1">
              <a:off x="467544" y="332656"/>
              <a:ext cx="1650455" cy="30575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" name="Рисунок 2" descr="девочка в поле"/>
            <p:cNvPicPr/>
            <p:nvPr/>
          </p:nvPicPr>
          <p:blipFill>
            <a:blip r:embed="rId4" cstate="print"/>
            <a:srcRect l="39533"/>
            <a:stretch>
              <a:fillRect/>
            </a:stretch>
          </p:blipFill>
          <p:spPr bwMode="auto">
            <a:xfrm flipH="1">
              <a:off x="1907704" y="404664"/>
              <a:ext cx="1381125" cy="30575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5" name="Рисунок 4" descr="женщины собирают на поле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60648"/>
            <a:ext cx="3096344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девочка на цветочном поле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3717032"/>
            <a:ext cx="2808312" cy="2871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собирают в стог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501008"/>
            <a:ext cx="3024336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н отмачиваю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32656"/>
            <a:ext cx="2808312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Как рубашка в поле выросл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88640"/>
            <a:ext cx="2716454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лен отбивают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3501008"/>
            <a:ext cx="2912098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Как рубашка в поле выросла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3573016"/>
            <a:ext cx="294452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ядут пряжу прял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8640"/>
            <a:ext cx="3002264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ткут ткацкий станок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32656"/>
            <a:ext cx="3002264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делают материю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73016"/>
            <a:ext cx="2976773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семья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573016"/>
            <a:ext cx="3011735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axpark.com/static/u/article_image/12/11/23/tmpFVM8C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373489" cy="3024336"/>
          </a:xfrm>
          <a:prstGeom prst="rect">
            <a:avLst/>
          </a:prstGeom>
          <a:noFill/>
        </p:spPr>
      </p:pic>
      <p:pic>
        <p:nvPicPr>
          <p:cNvPr id="19461" name="Picture 5" descr="http://www.lusto-shop.ru/data/images/kosovorotka-detsk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73016"/>
            <a:ext cx="4026024" cy="30195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4149080"/>
            <a:ext cx="3946914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В землю лен ушел,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Синю шапочку нашел.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Из земли вырастал –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Весь мир одевал.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/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404664"/>
            <a:ext cx="4086375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Сеяла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Алёнушка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 ленок,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Тонок, долог и высок.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Лён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ленистый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, волокнистый,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К шитью ниткой шелковистой.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Стал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леночек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 поспевать,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Его стали в дело брать.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Его стали в дело брать,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Во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снопочки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 собирать.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Стлали, мяли, пряли, ткали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  <a:ea typeface="Gungsuh" pitchFamily="18" charset="-127"/>
              </a:rPr>
              <a:t>И платочки вышивали.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/>
              <a:latin typeface="Georgia" pitchFamily="18" charset="0"/>
              <a:ea typeface="Gungsuh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79512" y="188640"/>
            <a:ext cx="8712968" cy="13681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+mj-ea"/>
                <a:cs typeface="Andalus" pitchFamily="18" charset="-78"/>
              </a:rPr>
              <a:t>«Уж мы сеяли, сеяли лен…»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+mj-ea"/>
                <a:cs typeface="Andalus" pitchFamily="18" charset="-78"/>
              </a:rPr>
              <a:t>(хороводная игра)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Andalus" pitchFamily="18" charset="-78"/>
            </a:endParaRPr>
          </a:p>
        </p:txBody>
      </p:sp>
      <p:pic>
        <p:nvPicPr>
          <p:cNvPr id="3074" name="Picture 2" descr="http://slavyanskaya-kultura.ru/images/3(68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72816"/>
            <a:ext cx="3456384" cy="2339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F:\Мои рисунки\ОДЕЖДА ТКАНЬ\КАК НАШИ ПРЕДКИ ШИЛИ ОДЕЖДУ\4919887_scan1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99992" y="1772816"/>
            <a:ext cx="3470339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F:\Мои рисунки\ОДЕЖДА ТКАНЬ\КАК НАШИ ПРЕДКИ ШИЛИ ОДЕЖДУ\4919891_scan10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4293096"/>
            <a:ext cx="3426777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F:\Мои рисунки\ОДЕЖДА ТКАНЬ\КАК НАШИ ПРЕДКИ ШИЛИ ОДЕЖДУ\4919893_scan100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4293096"/>
            <a:ext cx="3455697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Уж мы сеяли, сеяли лё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351912" y="2348880"/>
            <a:ext cx="79208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Мои рисунки\ОДЕЖДА ТКАНЬ\ЛЕН\0_7ec33_caa7e6dc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44824"/>
            <a:ext cx="1611112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F:\Мои рисунки\ОДЕЖДА ТКАНЬ\ЛЕН\коробочки льна.jpg"/>
          <p:cNvPicPr>
            <a:picLocks noChangeAspect="1" noChangeArrowheads="1"/>
          </p:cNvPicPr>
          <p:nvPr/>
        </p:nvPicPr>
        <p:blipFill>
          <a:blip r:embed="rId3" cstate="print"/>
          <a:srcRect l="9102" r="8977"/>
          <a:stretch>
            <a:fillRect/>
          </a:stretch>
        </p:blipFill>
        <p:spPr bwMode="auto">
          <a:xfrm>
            <a:off x="323528" y="1196752"/>
            <a:ext cx="1944216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6" name="Picture 6" descr="F:\Мои рисунки\ОДЕЖДА ТКАНЬ\ЛЕН\льняное волокно.jpg"/>
          <p:cNvPicPr>
            <a:picLocks noChangeAspect="1" noChangeArrowheads="1"/>
          </p:cNvPicPr>
          <p:nvPr/>
        </p:nvPicPr>
        <p:blipFill>
          <a:blip r:embed="rId4" cstate="print"/>
          <a:srcRect t="-39598"/>
          <a:stretch>
            <a:fillRect/>
          </a:stretch>
        </p:blipFill>
        <p:spPr bwMode="auto">
          <a:xfrm>
            <a:off x="6732240" y="4077072"/>
            <a:ext cx="2130589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7" name="Picture 7" descr="F:\Мои рисунки\ОДЕЖДА ТКАНЬ\ЛЕН\льняные нити.jpg"/>
          <p:cNvPicPr>
            <a:picLocks noChangeAspect="1" noChangeArrowheads="1"/>
          </p:cNvPicPr>
          <p:nvPr/>
        </p:nvPicPr>
        <p:blipFill>
          <a:blip r:embed="rId5" cstate="print"/>
          <a:srcRect t="-12999"/>
          <a:stretch>
            <a:fillRect/>
          </a:stretch>
        </p:blipFill>
        <p:spPr bwMode="auto">
          <a:xfrm>
            <a:off x="251520" y="3717032"/>
            <a:ext cx="2211018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8" name="Picture 8" descr="F:\Мои рисунки\ОДЕЖДА ТКАНЬ\ЛЕН\холст из льна.jpg"/>
          <p:cNvPicPr>
            <a:picLocks noChangeAspect="1" noChangeArrowheads="1"/>
          </p:cNvPicPr>
          <p:nvPr/>
        </p:nvPicPr>
        <p:blipFill>
          <a:blip r:embed="rId6" cstate="print"/>
          <a:srcRect l="14423"/>
          <a:stretch>
            <a:fillRect/>
          </a:stretch>
        </p:blipFill>
        <p:spPr bwMode="auto">
          <a:xfrm>
            <a:off x="3131840" y="4221088"/>
            <a:ext cx="2259232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188640"/>
            <a:ext cx="7776864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ea typeface="+mj-ea"/>
                <a:cs typeface="Andalus" pitchFamily="18" charset="-78"/>
              </a:rPr>
              <a:t>Что сначала, что потом?</a:t>
            </a:r>
            <a:endParaRPr kumimoji="0" lang="ru-RU" sz="40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Andalus" pitchFamily="18" charset="-78"/>
            </a:endParaRPr>
          </a:p>
        </p:txBody>
      </p:sp>
      <p:pic>
        <p:nvPicPr>
          <p:cNvPr id="1026" name="Picture 2" descr="F:\Мои рисунки\ОДЕЖДА ТКАНЬ\ЛЕН\Безымянный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1412776"/>
            <a:ext cx="1821645" cy="2160240"/>
          </a:xfrm>
          <a:prstGeom prst="rect">
            <a:avLst/>
          </a:prstGeom>
          <a:noFill/>
        </p:spPr>
      </p:pic>
      <p:pic>
        <p:nvPicPr>
          <p:cNvPr id="1027" name="Picture 3" descr="F:\Мои рисунки\ОДЕЖДА ТКАНЬ\ЛЕН\pole-lna.jpg"/>
          <p:cNvPicPr>
            <a:picLocks noChangeAspect="1" noChangeArrowheads="1"/>
          </p:cNvPicPr>
          <p:nvPr/>
        </p:nvPicPr>
        <p:blipFill>
          <a:blip r:embed="rId8" cstate="print"/>
          <a:srcRect r="15759"/>
          <a:stretch>
            <a:fillRect/>
          </a:stretch>
        </p:blipFill>
        <p:spPr bwMode="auto">
          <a:xfrm>
            <a:off x="6804248" y="1340768"/>
            <a:ext cx="2088232" cy="1838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8279904" y="2636912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2040" y="5157192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4941168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9904" y="5429786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8144" y="3212976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75656" y="2276872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5896" y="2780928"/>
            <a:ext cx="864096" cy="1428214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235</Words>
  <Application>Microsoft Office PowerPoint</Application>
  <PresentationFormat>Экран (4:3)</PresentationFormat>
  <Paragraphs>44</Paragraphs>
  <Slides>12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Gungsuh</vt:lpstr>
      <vt:lpstr>Andalus</vt:lpstr>
      <vt:lpstr>Arial</vt:lpstr>
      <vt:lpstr>Arial Black</vt:lpstr>
      <vt:lpstr>Calibri</vt:lpstr>
      <vt:lpstr>Cambria</vt:lpstr>
      <vt:lpstr>Georgia</vt:lpstr>
      <vt:lpstr>Тема Office</vt:lpstr>
      <vt:lpstr>КАК РУБАШКА  В  ПОЛЕ ВЫРОСЛА (старший дошкольный возраст)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РУБАШКА  В  ПОЛЕ ВЫРОСЛА</dc:title>
  <dc:creator>Юлия Лукина</dc:creator>
  <cp:lastModifiedBy>adm</cp:lastModifiedBy>
  <cp:revision>42</cp:revision>
  <dcterms:created xsi:type="dcterms:W3CDTF">2014-11-25T01:45:07Z</dcterms:created>
  <dcterms:modified xsi:type="dcterms:W3CDTF">2018-03-13T14:38:56Z</dcterms:modified>
</cp:coreProperties>
</file>